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92" r:id="rId3"/>
    <p:sldId id="306" r:id="rId4"/>
    <p:sldId id="294" r:id="rId5"/>
    <p:sldId id="297" r:id="rId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</p:showPr>
  <p:clrMru>
    <a:srgbClr val="0274B2"/>
    <a:srgbClr val="66CC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6" autoAdjust="0"/>
    <p:restoredTop sz="94660"/>
  </p:normalViewPr>
  <p:slideViewPr>
    <p:cSldViewPr>
      <p:cViewPr>
        <p:scale>
          <a:sx n="60" d="100"/>
          <a:sy n="60" d="100"/>
        </p:scale>
        <p:origin x="-396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pt-BR" sz="2000">
                <a:latin typeface="Arial"/>
              </a:rPr>
              <a:t>Clique para editar o formato de notas</a:t>
            </a:r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pt-BR" sz="1400">
                <a:latin typeface="Times New Roman"/>
              </a:rPr>
              <a:t>&lt;cabeçalho&gt;</a:t>
            </a:r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pt-BR" sz="1400">
                <a:latin typeface="Times New Roman"/>
              </a:rPr>
              <a:t>&lt;data/hora&gt;</a:t>
            </a:r>
            <a:endParaRPr/>
          </a:p>
        </p:txBody>
      </p:sp>
      <p:sp>
        <p:nvSpPr>
          <p:cNvPr id="111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pt-BR" sz="1400">
                <a:latin typeface="Times New Roman"/>
              </a:rPr>
              <a:t>&lt;rodapé&gt;</a:t>
            </a:r>
            <a:endParaRPr/>
          </a:p>
        </p:txBody>
      </p:sp>
      <p:sp>
        <p:nvSpPr>
          <p:cNvPr id="112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94BEDBFD-6D22-454B-A4F2-8D091D08BC86}" type="slidenum">
              <a:rPr lang="pt-BR" sz="1400">
                <a:latin typeface="Times New Roman"/>
              </a:rPr>
              <a:pPr algn="r"/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2080" cy="4110480"/>
          </a:xfrm>
          <a:prstGeom prst="rect">
            <a:avLst/>
          </a:prstGeom>
        </p:spPr>
        <p:txBody>
          <a:bodyPr lIns="0" tIns="0" rIns="0" bIns="0"/>
          <a:lstStyle/>
          <a:p>
            <a:endParaRPr dirty="0"/>
          </a:p>
        </p:txBody>
      </p:sp>
      <p:sp>
        <p:nvSpPr>
          <p:cNvPr id="237" name="CustomShape 2"/>
          <p:cNvSpPr/>
          <p:nvPr/>
        </p:nvSpPr>
        <p:spPr>
          <a:xfrm>
            <a:off x="3884760" y="8685360"/>
            <a:ext cx="2967480" cy="45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35DE810-2161-48E8-88FB-8D43062DA4A2}" type="slidenum">
              <a:rPr lang="pt-BR" sz="1200" strike="noStrike">
                <a:solidFill>
                  <a:srgbClr val="000000"/>
                </a:solid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1</a:t>
            </a:fld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4" name="Imagem 33"/>
          <p:cNvPicPr/>
          <p:nvPr/>
        </p:nvPicPr>
        <p:blipFill>
          <a:blip r:embed="rId2" cstate="print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Imagem 34"/>
          <p:cNvPicPr/>
          <p:nvPr/>
        </p:nvPicPr>
        <p:blipFill>
          <a:blip r:embed="rId2" cstate="print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BR" sz="4400">
                <a:latin typeface="Arial"/>
              </a:rPr>
              <a:t>Clique para editar o formato do texto do título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pt-BR" sz="3200">
                <a:latin typeface="Arial"/>
              </a:rPr>
              <a:t>Clique para editar o formato do texto da estrutura de tópicos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pt-BR" sz="2800">
                <a:latin typeface="Arial"/>
              </a:rPr>
              <a:t>2.º nível da estrutura de tópicos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pt-BR" sz="2400">
                <a:latin typeface="Arial"/>
              </a:rPr>
              <a:t>3.º nível da estrutura de tópicos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pt-BR" sz="2000">
                <a:latin typeface="Arial"/>
              </a:rPr>
              <a:t>4.º nível da estrutura de tópicos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pt-BR" sz="2000">
                <a:latin typeface="Arial"/>
              </a:rPr>
              <a:t>5.º nível da estrutura de tópicos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pt-BR" sz="2000">
                <a:latin typeface="Arial"/>
              </a:rPr>
              <a:t>6.º nível da estrutura de tópicos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pt-BR" sz="2000">
                <a:latin typeface="Arial"/>
              </a:rPr>
              <a:t>7.º nível da estrutura de tópicos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2877480" y="1714320"/>
            <a:ext cx="6476400" cy="78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"/>
          <p:cNvSpPr/>
          <p:nvPr/>
        </p:nvSpPr>
        <p:spPr>
          <a:xfrm>
            <a:off x="2880" y="4320000"/>
            <a:ext cx="9139680" cy="61992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rgbClr val="7093D6"/>
            </a:solidFill>
            <a:round/>
          </a:ln>
          <a:effectLst>
            <a:outerShdw blurRad="45000" dist="25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3500" strike="noStrike" dirty="0">
                <a:solidFill>
                  <a:srgbClr val="FFFFFF"/>
                </a:solidFill>
                <a:latin typeface="Calibri"/>
                <a:ea typeface="DejaVu Sans"/>
              </a:rPr>
              <a:t>NOVO ALEIXO - Terça-Feira</a:t>
            </a:r>
            <a:endParaRPr dirty="0"/>
          </a:p>
        </p:txBody>
      </p:sp>
      <p:pic>
        <p:nvPicPr>
          <p:cNvPr id="115" name="Picture 11"/>
          <p:cNvPicPr/>
          <p:nvPr/>
        </p:nvPicPr>
        <p:blipFill>
          <a:blip r:embed="rId3" cstate="print"/>
          <a:stretch/>
        </p:blipFill>
        <p:spPr>
          <a:xfrm>
            <a:off x="6372360" y="5877360"/>
            <a:ext cx="2660040" cy="807480"/>
          </a:xfrm>
          <a:prstGeom prst="rect">
            <a:avLst/>
          </a:prstGeom>
          <a:ln>
            <a:noFill/>
          </a:ln>
        </p:spPr>
      </p:pic>
      <p:pic>
        <p:nvPicPr>
          <p:cNvPr id="116" name="Picture 2"/>
          <p:cNvPicPr/>
          <p:nvPr/>
        </p:nvPicPr>
        <p:blipFill>
          <a:blip r:embed="rId4" cstate="print"/>
          <a:stretch/>
        </p:blipFill>
        <p:spPr>
          <a:xfrm>
            <a:off x="216000" y="88560"/>
            <a:ext cx="5469480" cy="2643480"/>
          </a:xfrm>
          <a:prstGeom prst="rect">
            <a:avLst/>
          </a:prstGeom>
          <a:ln>
            <a:noFill/>
          </a:ln>
        </p:spPr>
      </p:pic>
      <p:sp>
        <p:nvSpPr>
          <p:cNvPr id="117" name="CustomShape 3"/>
          <p:cNvSpPr/>
          <p:nvPr/>
        </p:nvSpPr>
        <p:spPr>
          <a:xfrm>
            <a:off x="2286000" y="2828880"/>
            <a:ext cx="4567680" cy="118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pt-BR" strike="noStrike" dirty="0">
                <a:solidFill>
                  <a:srgbClr val="FFFFFF"/>
                </a:solidFill>
                <a:latin typeface="Corbel"/>
                <a:ea typeface="DejaVu Sans"/>
              </a:rPr>
              <a:t>   Toda a terra e altos céus</a:t>
            </a:r>
            <a:endParaRPr dirty="0"/>
          </a:p>
          <a:p>
            <a:pPr>
              <a:lnSpc>
                <a:spcPct val="100000"/>
              </a:lnSpc>
            </a:pPr>
            <a:r>
              <a:rPr lang="pt-BR" strike="noStrike" dirty="0">
                <a:solidFill>
                  <a:srgbClr val="FFFFFF"/>
                </a:solidFill>
                <a:latin typeface="Corbel"/>
                <a:ea typeface="DejaVu Sans"/>
              </a:rPr>
              <a:t>   Cantem glória ao Homem-Deus!</a:t>
            </a:r>
            <a:endParaRPr dirty="0"/>
          </a:p>
          <a:p>
            <a:pPr>
              <a:lnSpc>
                <a:spcPct val="100000"/>
              </a:lnSpc>
            </a:pPr>
            <a:r>
              <a:rPr lang="pt-BR" strike="noStrike" dirty="0">
                <a:solidFill>
                  <a:srgbClr val="FFFFFF"/>
                </a:solidFill>
                <a:latin typeface="Corbel"/>
                <a:ea typeface="DejaVu Sans"/>
              </a:rPr>
              <a:t> ,,,</a:t>
            </a:r>
            <a:endParaRPr dirty="0"/>
          </a:p>
        </p:txBody>
      </p:sp>
      <p:sp>
        <p:nvSpPr>
          <p:cNvPr id="118" name="CustomShape 4"/>
          <p:cNvSpPr/>
          <p:nvPr/>
        </p:nvSpPr>
        <p:spPr>
          <a:xfrm>
            <a:off x="2880" y="3698640"/>
            <a:ext cx="9139680" cy="619920"/>
          </a:xfrm>
          <a:prstGeom prst="rect">
            <a:avLst/>
          </a:prstGeom>
          <a:solidFill>
            <a:srgbClr val="9999FF"/>
          </a:solidFill>
          <a:ln>
            <a:solidFill>
              <a:srgbClr val="7093D6"/>
            </a:solidFill>
            <a:round/>
          </a:ln>
          <a:effectLst>
            <a:outerShdw blurRad="45000" dist="25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3500" strike="noStrike" dirty="0">
                <a:solidFill>
                  <a:srgbClr val="FFFFFF"/>
                </a:solidFill>
                <a:latin typeface="Calibri"/>
                <a:ea typeface="DejaVu Sans"/>
              </a:rPr>
              <a:t>PARQUE DEZ - Segunda-Feira</a:t>
            </a:r>
            <a:endParaRPr dirty="0"/>
          </a:p>
        </p:txBody>
      </p:sp>
    </p:spTree>
  </p:cSld>
  <p:clrMapOvr>
    <a:masterClrMapping/>
  </p:clrMapOvr>
  <p:transition spd="slow" advClick="0" advTm="10000">
    <p:push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er\Pictures\culto-oracao.jpg"/>
          <p:cNvPicPr>
            <a:picLocks noChangeAspect="1" noChangeArrowheads="1"/>
          </p:cNvPicPr>
          <p:nvPr/>
        </p:nvPicPr>
        <p:blipFill>
          <a:blip r:embed="rId2" cstate="print"/>
          <a:srcRect l="20275"/>
          <a:stretch>
            <a:fillRect/>
          </a:stretch>
        </p:blipFill>
        <p:spPr bwMode="auto">
          <a:xfrm>
            <a:off x="0" y="0"/>
            <a:ext cx="9720064" cy="6858000"/>
          </a:xfrm>
          <a:prstGeom prst="rect">
            <a:avLst/>
          </a:prstGeom>
          <a:noFill/>
        </p:spPr>
      </p:pic>
      <p:sp>
        <p:nvSpPr>
          <p:cNvPr id="121" name="CustomShape 2"/>
          <p:cNvSpPr/>
          <p:nvPr/>
        </p:nvSpPr>
        <p:spPr>
          <a:xfrm>
            <a:off x="144016" y="2564904"/>
            <a:ext cx="4999680" cy="18385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4500" strike="noStrike" dirty="0">
                <a:solidFill>
                  <a:srgbClr val="FFFFFF"/>
                </a:solidFill>
                <a:effectLst>
                  <a:glow rad="101600">
                    <a:schemeClr val="tx1">
                      <a:lumMod val="75000"/>
                      <a:lumOff val="25000"/>
                      <a:alpha val="60000"/>
                    </a:schemeClr>
                  </a:glow>
                </a:effectLst>
                <a:latin typeface="Calibri"/>
                <a:ea typeface="DejaVu Sans"/>
              </a:rPr>
              <a:t>QUARTA-FEIRA </a:t>
            </a:r>
            <a:endParaRPr dirty="0">
              <a:effectLst>
                <a:glow rad="101600">
                  <a:schemeClr val="tx1">
                    <a:lumMod val="75000"/>
                    <a:lumOff val="25000"/>
                    <a:alpha val="60000"/>
                  </a:schemeClr>
                </a:glow>
              </a:effectLst>
            </a:endParaRPr>
          </a:p>
          <a:p>
            <a:pPr algn="ctr">
              <a:lnSpc>
                <a:spcPct val="100000"/>
              </a:lnSpc>
            </a:pPr>
            <a:r>
              <a:rPr lang="pt-BR" sz="7000" strike="noStrike" dirty="0">
                <a:solidFill>
                  <a:srgbClr val="FFFFFF"/>
                </a:solidFill>
                <a:effectLst>
                  <a:glow rad="101600">
                    <a:schemeClr val="tx1">
                      <a:lumMod val="75000"/>
                      <a:lumOff val="25000"/>
                      <a:alpha val="60000"/>
                    </a:schemeClr>
                  </a:glow>
                </a:effectLst>
                <a:latin typeface="Calibri"/>
                <a:ea typeface="DejaVu Sans"/>
              </a:rPr>
              <a:t>ÀS 19h45</a:t>
            </a:r>
            <a:endParaRPr dirty="0">
              <a:effectLst>
                <a:glow rad="101600">
                  <a:schemeClr val="tx1">
                    <a:lumMod val="75000"/>
                    <a:lumOff val="25000"/>
                    <a:alpha val="60000"/>
                  </a:schemeClr>
                </a:glow>
              </a:effectLst>
            </a:endParaRPr>
          </a:p>
        </p:txBody>
      </p:sp>
      <p:sp>
        <p:nvSpPr>
          <p:cNvPr id="122" name="Line 3"/>
          <p:cNvSpPr/>
          <p:nvPr/>
        </p:nvSpPr>
        <p:spPr>
          <a:xfrm>
            <a:off x="395536" y="2348880"/>
            <a:ext cx="4284000" cy="0"/>
          </a:xfrm>
          <a:prstGeom prst="line">
            <a:avLst/>
          </a:prstGeom>
          <a:ln w="25560">
            <a:solidFill>
              <a:schemeClr val="bg1"/>
            </a:solidFill>
            <a:round/>
          </a:ln>
        </p:spPr>
      </p:sp>
      <p:sp>
        <p:nvSpPr>
          <p:cNvPr id="123" name="CustomShape 4"/>
          <p:cNvSpPr/>
          <p:nvPr/>
        </p:nvSpPr>
        <p:spPr>
          <a:xfrm>
            <a:off x="144016" y="908720"/>
            <a:ext cx="4855680" cy="130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8000" b="1" strike="noStrike" dirty="0">
                <a:solidFill>
                  <a:srgbClr val="FFFFFF"/>
                </a:solidFill>
                <a:effectLst>
                  <a:glow rad="101600">
                    <a:schemeClr val="tx1">
                      <a:lumMod val="75000"/>
                      <a:lumOff val="25000"/>
                      <a:alpha val="60000"/>
                    </a:schemeClr>
                  </a:glow>
                </a:effectLst>
                <a:latin typeface="Arial"/>
                <a:ea typeface="DejaVu Sans"/>
              </a:rPr>
              <a:t>ORAÇÃO</a:t>
            </a:r>
            <a:endParaRPr dirty="0">
              <a:effectLst>
                <a:glow rad="101600">
                  <a:schemeClr val="tx1">
                    <a:lumMod val="75000"/>
                    <a:lumOff val="25000"/>
                    <a:alpha val="60000"/>
                  </a:schemeClr>
                </a:glow>
              </a:effectLst>
            </a:endParaRPr>
          </a:p>
        </p:txBody>
      </p:sp>
      <p:sp>
        <p:nvSpPr>
          <p:cNvPr id="124" name="CustomShape 5"/>
          <p:cNvSpPr/>
          <p:nvPr/>
        </p:nvSpPr>
        <p:spPr>
          <a:xfrm>
            <a:off x="0" y="404664"/>
            <a:ext cx="2304256" cy="69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pt-BR" sz="4000" strike="noStrike" dirty="0" smtClean="0">
                <a:solidFill>
                  <a:srgbClr val="FFFFFF"/>
                </a:solidFill>
                <a:effectLst>
                  <a:glow rad="101600">
                    <a:schemeClr val="tx1">
                      <a:lumMod val="75000"/>
                      <a:lumOff val="25000"/>
                      <a:alpha val="60000"/>
                    </a:schemeClr>
                  </a:glow>
                </a:effectLst>
                <a:latin typeface="Arial"/>
                <a:ea typeface="DejaVu Sans"/>
              </a:rPr>
              <a:t>Culto de </a:t>
            </a:r>
            <a:endParaRPr dirty="0">
              <a:effectLst>
                <a:glow rad="101600">
                  <a:schemeClr val="tx1">
                    <a:lumMod val="75000"/>
                    <a:lumOff val="25000"/>
                    <a:alpha val="60000"/>
                  </a:schemeClr>
                </a:glow>
              </a:effectLst>
            </a:endParaRPr>
          </a:p>
        </p:txBody>
      </p:sp>
      <p:pic>
        <p:nvPicPr>
          <p:cNvPr id="125" name="Picture 2"/>
          <p:cNvPicPr/>
          <p:nvPr/>
        </p:nvPicPr>
        <p:blipFill>
          <a:blip r:embed="rId3" cstate="print"/>
          <a:stretch/>
        </p:blipFill>
        <p:spPr>
          <a:xfrm>
            <a:off x="99944" y="5754968"/>
            <a:ext cx="3247920" cy="98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 advClick="0" advTm="10000">
    <p:push dir="u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er\Desktop\DSC07698.JPG"/>
          <p:cNvPicPr>
            <a:picLocks noChangeAspect="1" noChangeArrowheads="1"/>
          </p:cNvPicPr>
          <p:nvPr/>
        </p:nvPicPr>
        <p:blipFill>
          <a:blip r:embed="rId2" cstate="print"/>
          <a:srcRect l="13776" t="20600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27" name="CustomShape 1"/>
          <p:cNvSpPr/>
          <p:nvPr/>
        </p:nvSpPr>
        <p:spPr>
          <a:xfrm>
            <a:off x="0" y="4131720"/>
            <a:ext cx="9139680" cy="1152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pt-BR" sz="7000" b="1" strike="noStrike" dirty="0">
                <a:solidFill>
                  <a:srgbClr val="0066CC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Century Gothic"/>
                <a:ea typeface="Verdana"/>
              </a:rPr>
              <a:t>Manaus</a:t>
            </a:r>
            <a:r>
              <a:rPr lang="pt-BR" sz="7000" b="1" strike="noStrike" dirty="0">
                <a:solidFill>
                  <a:srgbClr val="FFFFFF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Century Gothic"/>
                <a:ea typeface="Verdana"/>
              </a:rPr>
              <a:t> moderna</a:t>
            </a:r>
            <a:endParaRPr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0" y="5301360"/>
            <a:ext cx="9139680" cy="772200"/>
          </a:xfrm>
          <a:prstGeom prst="rect">
            <a:avLst/>
          </a:prstGeom>
          <a:solidFill>
            <a:srgbClr val="0066CC"/>
          </a:solidFill>
          <a:ln>
            <a:noFill/>
          </a:ln>
          <a:effectLst>
            <a:outerShdw blurRad="45000" dist="25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4500" b="1" strike="noStrike" dirty="0">
                <a:solidFill>
                  <a:srgbClr val="FFFFFF"/>
                </a:solidFill>
                <a:latin typeface="Century Gothic"/>
                <a:ea typeface="Verdana"/>
              </a:rPr>
              <a:t>Projeto </a:t>
            </a:r>
            <a:r>
              <a:rPr lang="pt-BR" sz="4500" b="1" strike="noStrike" dirty="0" err="1">
                <a:solidFill>
                  <a:srgbClr val="FFFFFF"/>
                </a:solidFill>
                <a:latin typeface="Century Gothic"/>
                <a:ea typeface="Verdana"/>
              </a:rPr>
              <a:t>Peniel</a:t>
            </a:r>
            <a:r>
              <a:rPr lang="pt-BR" sz="4500" b="1" strike="noStrike" dirty="0">
                <a:solidFill>
                  <a:srgbClr val="FFFFFF"/>
                </a:solidFill>
                <a:latin typeface="Century Gothic"/>
                <a:ea typeface="Verdana"/>
              </a:rPr>
              <a:t> </a:t>
            </a:r>
            <a:endParaRPr dirty="0"/>
          </a:p>
        </p:txBody>
      </p:sp>
      <p:sp>
        <p:nvSpPr>
          <p:cNvPr id="129" name="CustomShape 3"/>
          <p:cNvSpPr/>
          <p:nvPr/>
        </p:nvSpPr>
        <p:spPr>
          <a:xfrm>
            <a:off x="3643200" y="214200"/>
            <a:ext cx="2567520" cy="92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5500" b="1" strike="noStrike" dirty="0">
                <a:solidFill>
                  <a:srgbClr val="FFFFFF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  <a:latin typeface="Century Gothic"/>
                <a:ea typeface="Verdana"/>
              </a:rPr>
              <a:t>SEXTA</a:t>
            </a:r>
            <a:endParaRPr dirty="0"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pic>
        <p:nvPicPr>
          <p:cNvPr id="130" name="Picture 11"/>
          <p:cNvPicPr/>
          <p:nvPr/>
        </p:nvPicPr>
        <p:blipFill>
          <a:blip r:embed="rId3" cstate="print"/>
          <a:stretch/>
        </p:blipFill>
        <p:spPr>
          <a:xfrm>
            <a:off x="6300360" y="116640"/>
            <a:ext cx="2660040" cy="807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 advClick="0" advTm="10000">
    <p:push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icture 13"/>
          <p:cNvPicPr/>
          <p:nvPr/>
        </p:nvPicPr>
        <p:blipFill>
          <a:blip r:embed="rId2" cstate="print"/>
          <a:stretch/>
        </p:blipFill>
        <p:spPr>
          <a:xfrm>
            <a:off x="-18720" y="-14040"/>
            <a:ext cx="9158400" cy="6867720"/>
          </a:xfrm>
          <a:prstGeom prst="rect">
            <a:avLst/>
          </a:prstGeom>
          <a:ln>
            <a:noFill/>
          </a:ln>
        </p:spPr>
      </p:pic>
      <p:pic>
        <p:nvPicPr>
          <p:cNvPr id="132" name="Picture 2"/>
          <p:cNvPicPr/>
          <p:nvPr/>
        </p:nvPicPr>
        <p:blipFill>
          <a:blip r:embed="rId3" cstate="print"/>
          <a:stretch/>
        </p:blipFill>
        <p:spPr>
          <a:xfrm>
            <a:off x="99944" y="5805264"/>
            <a:ext cx="3247920" cy="986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 advClick="0" advTm="10000">
    <p:push dir="u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0" y="0"/>
            <a:ext cx="9139680" cy="124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45720" bIns="45000" anchor="ctr"/>
          <a:lstStyle/>
          <a:p>
            <a:pPr algn="ctr">
              <a:lnSpc>
                <a:spcPct val="100000"/>
              </a:lnSpc>
            </a:pPr>
            <a:r>
              <a:rPr lang="pt-BR" sz="4500" b="1" strike="noStrike" dirty="0">
                <a:solidFill>
                  <a:srgbClr val="FFFFFF"/>
                </a:solidFill>
                <a:latin typeface="Corbel"/>
                <a:ea typeface="DejaVu Sans"/>
              </a:rPr>
              <a:t>Acesse </a:t>
            </a:r>
            <a:r>
              <a:rPr lang="pt-BR" sz="4500" b="1" strike="noStrike" dirty="0" smtClean="0">
                <a:solidFill>
                  <a:srgbClr val="FFFFFF"/>
                </a:solidFill>
                <a:latin typeface="Corbel"/>
                <a:ea typeface="DejaVu Sans"/>
              </a:rPr>
              <a:t>nossos</a:t>
            </a:r>
            <a:endParaRPr dirty="0"/>
          </a:p>
        </p:txBody>
      </p:sp>
      <p:sp>
        <p:nvSpPr>
          <p:cNvPr id="151" name="CustomShape 2"/>
          <p:cNvSpPr/>
          <p:nvPr/>
        </p:nvSpPr>
        <p:spPr>
          <a:xfrm>
            <a:off x="0" y="1340768"/>
            <a:ext cx="4644008" cy="124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45720" bIns="45000" anchor="ctr"/>
          <a:lstStyle/>
          <a:p>
            <a:pPr algn="ctr">
              <a:lnSpc>
                <a:spcPct val="100000"/>
              </a:lnSpc>
            </a:pPr>
            <a:r>
              <a:rPr lang="pt-BR" sz="4500" b="1" dirty="0" smtClean="0">
                <a:solidFill>
                  <a:srgbClr val="FFFFFF"/>
                </a:solidFill>
                <a:latin typeface="Corbel"/>
                <a:ea typeface="DejaVu Sans"/>
              </a:rPr>
              <a:t>S</a:t>
            </a:r>
            <a:r>
              <a:rPr lang="pt-BR" sz="4500" b="1" strike="noStrike" dirty="0" smtClean="0">
                <a:solidFill>
                  <a:srgbClr val="FFFFFF"/>
                </a:solidFill>
                <a:latin typeface="Corbel"/>
                <a:ea typeface="DejaVu Sans"/>
              </a:rPr>
              <a:t>ite</a:t>
            </a:r>
          </a:p>
          <a:p>
            <a:pPr algn="ctr">
              <a:lnSpc>
                <a:spcPct val="100000"/>
              </a:lnSpc>
            </a:pPr>
            <a:r>
              <a:rPr lang="pt-BR" sz="4500" b="1" strike="noStrike" dirty="0" smtClean="0">
                <a:solidFill>
                  <a:srgbClr val="00B0F0"/>
                </a:solidFill>
                <a:latin typeface="Corbel"/>
                <a:ea typeface="DejaVu Sans"/>
              </a:rPr>
              <a:t>ibs</a:t>
            </a:r>
            <a:r>
              <a:rPr lang="pt-BR" sz="4500" b="1" strike="noStrike" dirty="0" smtClean="0">
                <a:solidFill>
                  <a:srgbClr val="FFFFFF"/>
                </a:solidFill>
                <a:latin typeface="Corbel"/>
                <a:ea typeface="DejaVu Sans"/>
              </a:rPr>
              <a:t>manaus.com</a:t>
            </a:r>
            <a:endParaRPr dirty="0"/>
          </a:p>
        </p:txBody>
      </p:sp>
      <p:grpSp>
        <p:nvGrpSpPr>
          <p:cNvPr id="2" name="Grupo 7"/>
          <p:cNvGrpSpPr/>
          <p:nvPr/>
        </p:nvGrpSpPr>
        <p:grpSpPr>
          <a:xfrm>
            <a:off x="323528" y="3501008"/>
            <a:ext cx="4608512" cy="2852936"/>
            <a:chOff x="1691640" y="2277000"/>
            <a:chExt cx="5900400" cy="3587760"/>
          </a:xfrm>
        </p:grpSpPr>
        <p:pic>
          <p:nvPicPr>
            <p:cNvPr id="149" name="Picture 3"/>
            <p:cNvPicPr/>
            <p:nvPr/>
          </p:nvPicPr>
          <p:blipFill>
            <a:blip r:embed="rId2" cstate="print"/>
            <a:stretch/>
          </p:blipFill>
          <p:spPr>
            <a:xfrm>
              <a:off x="1691640" y="2277000"/>
              <a:ext cx="5900400" cy="35877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Imagem 5"/>
            <p:cNvPicPr/>
            <p:nvPr/>
          </p:nvPicPr>
          <p:blipFill>
            <a:blip r:embed="rId3" cstate="print"/>
            <a:srcRect r="43031"/>
            <a:stretch/>
          </p:blipFill>
          <p:spPr>
            <a:xfrm>
              <a:off x="2411760" y="2492896"/>
              <a:ext cx="4464496" cy="28803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7" name="Imagem 6" descr="batizandos.jp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987824" y="3789040"/>
              <a:ext cx="2232248" cy="1440160"/>
            </a:xfrm>
            <a:prstGeom prst="rect">
              <a:avLst/>
            </a:prstGeom>
          </p:spPr>
        </p:pic>
      </p:grpSp>
      <p:pic>
        <p:nvPicPr>
          <p:cNvPr id="27652" name="Picture 4" descr="http://network.bbtv.com/pt/wp-content/uploads/sites/2/2015/05/youtube-logoblack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148064" y="3356992"/>
            <a:ext cx="3779912" cy="2672516"/>
          </a:xfrm>
          <a:prstGeom prst="rect">
            <a:avLst/>
          </a:prstGeom>
          <a:noFill/>
        </p:spPr>
      </p:pic>
      <p:sp>
        <p:nvSpPr>
          <p:cNvPr id="10" name="CustomShape 2"/>
          <p:cNvSpPr/>
          <p:nvPr/>
        </p:nvSpPr>
        <p:spPr>
          <a:xfrm>
            <a:off x="5220072" y="1340768"/>
            <a:ext cx="3923928" cy="124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45720" bIns="45000" anchor="ctr"/>
          <a:lstStyle/>
          <a:p>
            <a:pPr algn="ctr">
              <a:lnSpc>
                <a:spcPct val="100000"/>
              </a:lnSpc>
            </a:pPr>
            <a:r>
              <a:rPr lang="pt-BR" sz="4500" b="1" strike="noStrike" dirty="0" smtClean="0">
                <a:solidFill>
                  <a:srgbClr val="FFFFFF"/>
                </a:solidFill>
                <a:latin typeface="Corbel"/>
                <a:ea typeface="DejaVu Sans"/>
              </a:rPr>
              <a:t>Canal</a:t>
            </a:r>
          </a:p>
          <a:p>
            <a:pPr algn="ctr">
              <a:lnSpc>
                <a:spcPct val="100000"/>
              </a:lnSpc>
            </a:pPr>
            <a:r>
              <a:rPr lang="pt-BR" sz="4500" b="1" strike="noStrike" dirty="0" smtClean="0">
                <a:solidFill>
                  <a:srgbClr val="FF0000"/>
                </a:solidFill>
                <a:latin typeface="Corbel"/>
                <a:ea typeface="DejaVu Sans"/>
              </a:rPr>
              <a:t>IBS</a:t>
            </a:r>
            <a:r>
              <a:rPr lang="pt-BR" sz="4500" b="1" strike="noStrike" dirty="0" smtClean="0">
                <a:solidFill>
                  <a:srgbClr val="FFFFFF"/>
                </a:solidFill>
                <a:latin typeface="Corbel"/>
                <a:ea typeface="DejaVu Sans"/>
              </a:rPr>
              <a:t> Manaus</a:t>
            </a:r>
            <a:endParaRPr dirty="0"/>
          </a:p>
        </p:txBody>
      </p:sp>
    </p:spTree>
  </p:cSld>
  <p:clrMapOvr>
    <a:masterClrMapping/>
  </p:clrMapOvr>
  <p:transition spd="slow" advClick="0" advTm="10000">
    <p:push dir="u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29193</TotalTime>
  <Words>42</Words>
  <Application>Microsoft Office PowerPoint</Application>
  <PresentationFormat>Apresentação na tela (4:3)</PresentationFormat>
  <Paragraphs>19</Paragraphs>
  <Slides>5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6" baseType="lpstr">
      <vt:lpstr>Office Theme</vt:lpstr>
      <vt:lpstr>Slide 1</vt:lpstr>
      <vt:lpstr>Slide 2</vt:lpstr>
      <vt:lpstr>Slide 3</vt:lpstr>
      <vt:lpstr>Slide 4</vt:lpstr>
      <vt:lpstr>Slide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Avisos</dc:title>
  <dc:creator>Paulo</dc:creator>
  <cp:lastModifiedBy>ibs manaus</cp:lastModifiedBy>
  <cp:revision>1465</cp:revision>
  <dcterms:created xsi:type="dcterms:W3CDTF">2012-01-29T12:41:37Z</dcterms:created>
  <dcterms:modified xsi:type="dcterms:W3CDTF">2017-02-12T22:36:36Z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4</vt:i4>
  </property>
  <property fmtid="{D5CDD505-2E9C-101B-9397-08002B2CF9AE}" pid="8" name="PresentationFormat">
    <vt:lpwstr>Apresentação na tela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21</vt:i4>
  </property>
</Properties>
</file>